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ebas Neue Bold" charset="1" panose="020B0606020202050201"/>
      <p:regular r:id="rId27"/>
    </p:embeddedFont>
    <p:embeddedFont>
      <p:font typeface="Montserrat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046" y="1347061"/>
            <a:ext cx="13342638" cy="519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</a:t>
            </a:r>
          </a:p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MYSQL PROJECT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8741" y="7850417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Slide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11700" y="-1436173"/>
            <a:ext cx="1788844" cy="12826898"/>
            <a:chOff x="0" y="0"/>
            <a:chExt cx="471136" cy="33782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390650" y="-1742609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88271" y="4252810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8" y="0"/>
                </a:lnTo>
                <a:lnTo>
                  <a:pt x="11301258" y="4732403"/>
                </a:lnTo>
                <a:lnTo>
                  <a:pt x="0" y="4732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00617" y="6619011"/>
            <a:ext cx="4253908" cy="3820389"/>
          </a:xfrm>
          <a:custGeom>
            <a:avLst/>
            <a:gdLst/>
            <a:ahLst/>
            <a:cxnLst/>
            <a:rect r="r" b="b" t="t" l="l"/>
            <a:pathLst>
              <a:path h="3820389" w="4253908">
                <a:moveTo>
                  <a:pt x="0" y="0"/>
                </a:moveTo>
                <a:lnTo>
                  <a:pt x="4253908" y="0"/>
                </a:lnTo>
                <a:lnTo>
                  <a:pt x="4253908" y="3820389"/>
                </a:lnTo>
                <a:lnTo>
                  <a:pt x="0" y="3820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8275" y="6404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87875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14475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4446" y="4100410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8" y="0"/>
                </a:lnTo>
                <a:lnTo>
                  <a:pt x="11301258" y="4732403"/>
                </a:lnTo>
                <a:lnTo>
                  <a:pt x="0" y="4732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76792" y="6466611"/>
            <a:ext cx="4253908" cy="3820389"/>
          </a:xfrm>
          <a:custGeom>
            <a:avLst/>
            <a:gdLst/>
            <a:ahLst/>
            <a:cxnLst/>
            <a:rect r="r" b="b" t="t" l="l"/>
            <a:pathLst>
              <a:path h="3820389" w="4253908">
                <a:moveTo>
                  <a:pt x="0" y="0"/>
                </a:moveTo>
                <a:lnTo>
                  <a:pt x="4253908" y="0"/>
                </a:lnTo>
                <a:lnTo>
                  <a:pt x="4253908" y="3820389"/>
                </a:lnTo>
                <a:lnTo>
                  <a:pt x="0" y="3820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4450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5871" y="4100410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8" y="0"/>
                </a:lnTo>
                <a:lnTo>
                  <a:pt x="11301258" y="4732403"/>
                </a:lnTo>
                <a:lnTo>
                  <a:pt x="0" y="4732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48217" y="6466611"/>
            <a:ext cx="4253908" cy="3820389"/>
          </a:xfrm>
          <a:custGeom>
            <a:avLst/>
            <a:gdLst/>
            <a:ahLst/>
            <a:cxnLst/>
            <a:rect r="r" b="b" t="t" l="l"/>
            <a:pathLst>
              <a:path h="3820389" w="4253908">
                <a:moveTo>
                  <a:pt x="0" y="0"/>
                </a:moveTo>
                <a:lnTo>
                  <a:pt x="4253908" y="0"/>
                </a:lnTo>
                <a:lnTo>
                  <a:pt x="4253908" y="3820389"/>
                </a:lnTo>
                <a:lnTo>
                  <a:pt x="0" y="3820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5871" y="4100410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8" y="0"/>
                </a:lnTo>
                <a:lnTo>
                  <a:pt x="11301258" y="4732403"/>
                </a:lnTo>
                <a:lnTo>
                  <a:pt x="0" y="4732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48217" y="6466611"/>
            <a:ext cx="4253908" cy="3820389"/>
          </a:xfrm>
          <a:custGeom>
            <a:avLst/>
            <a:gdLst/>
            <a:ahLst/>
            <a:cxnLst/>
            <a:rect r="r" b="b" t="t" l="l"/>
            <a:pathLst>
              <a:path h="3820389" w="4253908">
                <a:moveTo>
                  <a:pt x="0" y="0"/>
                </a:moveTo>
                <a:lnTo>
                  <a:pt x="4253908" y="0"/>
                </a:lnTo>
                <a:lnTo>
                  <a:pt x="4253908" y="3820389"/>
                </a:lnTo>
                <a:lnTo>
                  <a:pt x="0" y="3820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9964" y="2932265"/>
            <a:ext cx="10431072" cy="4686424"/>
          </a:xfrm>
          <a:custGeom>
            <a:avLst/>
            <a:gdLst/>
            <a:ahLst/>
            <a:cxnLst/>
            <a:rect r="r" b="b" t="t" l="l"/>
            <a:pathLst>
              <a:path h="4686424" w="10431072">
                <a:moveTo>
                  <a:pt x="0" y="0"/>
                </a:moveTo>
                <a:lnTo>
                  <a:pt x="10431072" y="0"/>
                </a:lnTo>
                <a:lnTo>
                  <a:pt x="10431072" y="4686423"/>
                </a:lnTo>
                <a:lnTo>
                  <a:pt x="0" y="468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77681" y="5275476"/>
            <a:ext cx="4624444" cy="4661293"/>
          </a:xfrm>
          <a:custGeom>
            <a:avLst/>
            <a:gdLst/>
            <a:ahLst/>
            <a:cxnLst/>
            <a:rect r="r" b="b" t="t" l="l"/>
            <a:pathLst>
              <a:path h="4661293" w="4624444">
                <a:moveTo>
                  <a:pt x="0" y="0"/>
                </a:moveTo>
                <a:lnTo>
                  <a:pt x="4624444" y="0"/>
                </a:lnTo>
                <a:lnTo>
                  <a:pt x="4624444" y="4661293"/>
                </a:lnTo>
                <a:lnTo>
                  <a:pt x="0" y="4661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244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5984" y="4307569"/>
            <a:ext cx="10736231" cy="1034613"/>
          </a:xfrm>
          <a:custGeom>
            <a:avLst/>
            <a:gdLst/>
            <a:ahLst/>
            <a:cxnLst/>
            <a:rect r="r" b="b" t="t" l="l"/>
            <a:pathLst>
              <a:path h="1034613" w="10736231">
                <a:moveTo>
                  <a:pt x="0" y="0"/>
                </a:moveTo>
                <a:lnTo>
                  <a:pt x="10736232" y="0"/>
                </a:lnTo>
                <a:lnTo>
                  <a:pt x="10736232" y="1034613"/>
                </a:lnTo>
                <a:lnTo>
                  <a:pt x="0" y="103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76010" y="6678290"/>
            <a:ext cx="4482611" cy="3449967"/>
          </a:xfrm>
          <a:custGeom>
            <a:avLst/>
            <a:gdLst/>
            <a:ahLst/>
            <a:cxnLst/>
            <a:rect r="r" b="b" t="t" l="l"/>
            <a:pathLst>
              <a:path h="3449967" w="4482611">
                <a:moveTo>
                  <a:pt x="0" y="0"/>
                </a:moveTo>
                <a:lnTo>
                  <a:pt x="4482611" y="0"/>
                </a:lnTo>
                <a:lnTo>
                  <a:pt x="4482611" y="3449967"/>
                </a:lnTo>
                <a:lnTo>
                  <a:pt x="0" y="3449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9671" y="4100410"/>
            <a:ext cx="11301259" cy="4082580"/>
          </a:xfrm>
          <a:custGeom>
            <a:avLst/>
            <a:gdLst/>
            <a:ahLst/>
            <a:cxnLst/>
            <a:rect r="r" b="b" t="t" l="l"/>
            <a:pathLst>
              <a:path h="4082580" w="11301259">
                <a:moveTo>
                  <a:pt x="0" y="0"/>
                </a:moveTo>
                <a:lnTo>
                  <a:pt x="11301258" y="0"/>
                </a:lnTo>
                <a:lnTo>
                  <a:pt x="11301258" y="4082580"/>
                </a:lnTo>
                <a:lnTo>
                  <a:pt x="0" y="40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26233" y="6704449"/>
            <a:ext cx="5133067" cy="3582551"/>
          </a:xfrm>
          <a:custGeom>
            <a:avLst/>
            <a:gdLst/>
            <a:ahLst/>
            <a:cxnLst/>
            <a:rect r="r" b="b" t="t" l="l"/>
            <a:pathLst>
              <a:path h="3582551" w="5133067">
                <a:moveTo>
                  <a:pt x="0" y="0"/>
                </a:moveTo>
                <a:lnTo>
                  <a:pt x="5133067" y="0"/>
                </a:lnTo>
                <a:lnTo>
                  <a:pt x="5133067" y="3582551"/>
                </a:lnTo>
                <a:lnTo>
                  <a:pt x="0" y="3582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1" t="0" r="-1187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2875" y="2873078"/>
            <a:ext cx="11301259" cy="5876655"/>
          </a:xfrm>
          <a:custGeom>
            <a:avLst/>
            <a:gdLst/>
            <a:ahLst/>
            <a:cxnLst/>
            <a:rect r="r" b="b" t="t" l="l"/>
            <a:pathLst>
              <a:path h="5876655" w="11301259">
                <a:moveTo>
                  <a:pt x="0" y="0"/>
                </a:moveTo>
                <a:lnTo>
                  <a:pt x="11301259" y="0"/>
                </a:lnTo>
                <a:lnTo>
                  <a:pt x="11301259" y="5876654"/>
                </a:lnTo>
                <a:lnTo>
                  <a:pt x="0" y="5876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54134" y="7212465"/>
            <a:ext cx="6399588" cy="3074535"/>
          </a:xfrm>
          <a:custGeom>
            <a:avLst/>
            <a:gdLst/>
            <a:ahLst/>
            <a:cxnLst/>
            <a:rect r="r" b="b" t="t" l="l"/>
            <a:pathLst>
              <a:path h="3074535" w="6399588">
                <a:moveTo>
                  <a:pt x="0" y="0"/>
                </a:moveTo>
                <a:lnTo>
                  <a:pt x="6399588" y="0"/>
                </a:lnTo>
                <a:lnTo>
                  <a:pt x="6399588" y="3074535"/>
                </a:lnTo>
                <a:lnTo>
                  <a:pt x="0" y="3074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244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7585" y="3911578"/>
            <a:ext cx="9414129" cy="5941740"/>
          </a:xfrm>
          <a:custGeom>
            <a:avLst/>
            <a:gdLst/>
            <a:ahLst/>
            <a:cxnLst/>
            <a:rect r="r" b="b" t="t" l="l"/>
            <a:pathLst>
              <a:path h="5941740" w="9414129">
                <a:moveTo>
                  <a:pt x="0" y="0"/>
                </a:moveTo>
                <a:lnTo>
                  <a:pt x="9414129" y="0"/>
                </a:lnTo>
                <a:lnTo>
                  <a:pt x="9414129" y="5941739"/>
                </a:lnTo>
                <a:lnTo>
                  <a:pt x="0" y="594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0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88855" y="5809215"/>
            <a:ext cx="4713270" cy="4044102"/>
          </a:xfrm>
          <a:custGeom>
            <a:avLst/>
            <a:gdLst/>
            <a:ahLst/>
            <a:cxnLst/>
            <a:rect r="r" b="b" t="t" l="l"/>
            <a:pathLst>
              <a:path h="4044102" w="4713270">
                <a:moveTo>
                  <a:pt x="0" y="0"/>
                </a:moveTo>
                <a:lnTo>
                  <a:pt x="4713270" y="0"/>
                </a:lnTo>
                <a:lnTo>
                  <a:pt x="4713270" y="4044102"/>
                </a:lnTo>
                <a:lnTo>
                  <a:pt x="0" y="4044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3471" y="3419282"/>
            <a:ext cx="11721816" cy="2915802"/>
          </a:xfrm>
          <a:custGeom>
            <a:avLst/>
            <a:gdLst/>
            <a:ahLst/>
            <a:cxnLst/>
            <a:rect r="r" b="b" t="t" l="l"/>
            <a:pathLst>
              <a:path h="2915802" w="11721816">
                <a:moveTo>
                  <a:pt x="0" y="0"/>
                </a:moveTo>
                <a:lnTo>
                  <a:pt x="11721815" y="0"/>
                </a:lnTo>
                <a:lnTo>
                  <a:pt x="11721815" y="2915801"/>
                </a:lnTo>
                <a:lnTo>
                  <a:pt x="0" y="2915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95166" y="5143500"/>
            <a:ext cx="4506959" cy="4083372"/>
          </a:xfrm>
          <a:custGeom>
            <a:avLst/>
            <a:gdLst/>
            <a:ahLst/>
            <a:cxnLst/>
            <a:rect r="r" b="b" t="t" l="l"/>
            <a:pathLst>
              <a:path h="4083372" w="4506959">
                <a:moveTo>
                  <a:pt x="0" y="0"/>
                </a:moveTo>
                <a:lnTo>
                  <a:pt x="4506959" y="0"/>
                </a:lnTo>
                <a:lnTo>
                  <a:pt x="4506959" y="4083372"/>
                </a:lnTo>
                <a:lnTo>
                  <a:pt x="0" y="408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244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624843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54968" y="936895"/>
            <a:ext cx="8092415" cy="142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DATASATES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6382" y="2185430"/>
            <a:ext cx="13581101" cy="5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8"/>
              </a:lnSpc>
            </a:pPr>
            <a:r>
              <a:rPr lang="en-US" sz="3377" spc="216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Datasets contains 4 table of pizza sale over one year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06899" y="3447069"/>
            <a:ext cx="10500552" cy="5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176" indent="-364588" lvl="1">
              <a:lnSpc>
                <a:spcPts val="4728"/>
              </a:lnSpc>
              <a:buFont typeface="Arial"/>
              <a:buChar char="•"/>
            </a:pPr>
            <a:r>
              <a:rPr lang="en-US" b="true" sz="3377" spc="216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 Pizza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6899" y="4395296"/>
            <a:ext cx="10500552" cy="5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176" indent="-364588" lvl="1">
              <a:lnSpc>
                <a:spcPts val="4728"/>
              </a:lnSpc>
              <a:buFont typeface="Arial"/>
              <a:buChar char="•"/>
            </a:pPr>
            <a:r>
              <a:rPr lang="en-US" b="true" sz="3377" spc="216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Pizza Types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06899" y="5343522"/>
            <a:ext cx="10500552" cy="5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176" indent="-364588" lvl="1">
              <a:lnSpc>
                <a:spcPts val="4728"/>
              </a:lnSpc>
              <a:buFont typeface="Arial"/>
              <a:buChar char="•"/>
            </a:pPr>
            <a:r>
              <a:rPr lang="en-US" b="true" sz="3377" spc="216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Orders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06899" y="6392311"/>
            <a:ext cx="10500552" cy="5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176" indent="-364588" lvl="1">
              <a:lnSpc>
                <a:spcPts val="4728"/>
              </a:lnSpc>
              <a:buFont typeface="Arial"/>
              <a:buChar char="•"/>
            </a:pPr>
            <a:r>
              <a:rPr lang="en-US" b="true" sz="3377" spc="216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Order Details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9171" y="4100410"/>
            <a:ext cx="11301259" cy="4011947"/>
          </a:xfrm>
          <a:custGeom>
            <a:avLst/>
            <a:gdLst/>
            <a:ahLst/>
            <a:cxnLst/>
            <a:rect r="r" b="b" t="t" l="l"/>
            <a:pathLst>
              <a:path h="4011947" w="11301259">
                <a:moveTo>
                  <a:pt x="0" y="0"/>
                </a:moveTo>
                <a:lnTo>
                  <a:pt x="11301258" y="0"/>
                </a:lnTo>
                <a:lnTo>
                  <a:pt x="11301258" y="4011947"/>
                </a:lnTo>
                <a:lnTo>
                  <a:pt x="0" y="4011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32443" y="6106384"/>
            <a:ext cx="5069682" cy="3840356"/>
          </a:xfrm>
          <a:custGeom>
            <a:avLst/>
            <a:gdLst/>
            <a:ahLst/>
            <a:cxnLst/>
            <a:rect r="r" b="b" t="t" l="l"/>
            <a:pathLst>
              <a:path h="3840356" w="5069682">
                <a:moveTo>
                  <a:pt x="0" y="0"/>
                </a:moveTo>
                <a:lnTo>
                  <a:pt x="5069682" y="0"/>
                </a:lnTo>
                <a:lnTo>
                  <a:pt x="5069682" y="3840356"/>
                </a:lnTo>
                <a:lnTo>
                  <a:pt x="0" y="3840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25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3050" y="4053732"/>
            <a:ext cx="15716250" cy="192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800"/>
              </a:lnSpc>
              <a:spcBef>
                <a:spcPct val="0"/>
              </a:spcBef>
            </a:pPr>
            <a:r>
              <a:rPr lang="en-US" b="true" sz="1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3050" y="5760462"/>
            <a:ext cx="13953744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b="true" sz="1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Vinod Kumariya...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43050" y="4331765"/>
            <a:ext cx="14900097" cy="672348"/>
          </a:xfrm>
          <a:custGeom>
            <a:avLst/>
            <a:gdLst/>
            <a:ahLst/>
            <a:cxnLst/>
            <a:rect r="r" b="b" t="t" l="l"/>
            <a:pathLst>
              <a:path h="672348" w="14900097">
                <a:moveTo>
                  <a:pt x="0" y="0"/>
                </a:moveTo>
                <a:lnTo>
                  <a:pt x="14900097" y="0"/>
                </a:lnTo>
                <a:lnTo>
                  <a:pt x="14900097" y="672348"/>
                </a:lnTo>
                <a:lnTo>
                  <a:pt x="0" y="67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3899" y="5330883"/>
            <a:ext cx="6816740" cy="4563272"/>
          </a:xfrm>
          <a:custGeom>
            <a:avLst/>
            <a:gdLst/>
            <a:ahLst/>
            <a:cxnLst/>
            <a:rect r="r" b="b" t="t" l="l"/>
            <a:pathLst>
              <a:path h="4563272" w="6816740">
                <a:moveTo>
                  <a:pt x="0" y="0"/>
                </a:moveTo>
                <a:lnTo>
                  <a:pt x="6816740" y="0"/>
                </a:lnTo>
                <a:lnTo>
                  <a:pt x="6816740" y="4563272"/>
                </a:lnTo>
                <a:lnTo>
                  <a:pt x="0" y="456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3050" y="682505"/>
            <a:ext cx="14175571" cy="245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30"/>
              </a:lnSpc>
              <a:spcBef>
                <a:spcPct val="0"/>
              </a:spcBef>
            </a:pPr>
            <a:r>
              <a:rPr lang="en-US" b="true" sz="100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69191" y="6583095"/>
            <a:ext cx="5409651" cy="3703905"/>
          </a:xfrm>
          <a:custGeom>
            <a:avLst/>
            <a:gdLst/>
            <a:ahLst/>
            <a:cxnLst/>
            <a:rect r="r" b="b" t="t" l="l"/>
            <a:pathLst>
              <a:path h="3703905" w="5409651">
                <a:moveTo>
                  <a:pt x="0" y="0"/>
                </a:moveTo>
                <a:lnTo>
                  <a:pt x="5409651" y="0"/>
                </a:lnTo>
                <a:lnTo>
                  <a:pt x="5409651" y="3703905"/>
                </a:lnTo>
                <a:lnTo>
                  <a:pt x="0" y="370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6319" y="3612228"/>
            <a:ext cx="11263330" cy="3787795"/>
          </a:xfrm>
          <a:custGeom>
            <a:avLst/>
            <a:gdLst/>
            <a:ahLst/>
            <a:cxnLst/>
            <a:rect r="r" b="b" t="t" l="l"/>
            <a:pathLst>
              <a:path h="3787795" w="11263330">
                <a:moveTo>
                  <a:pt x="0" y="0"/>
                </a:moveTo>
                <a:lnTo>
                  <a:pt x="11263330" y="0"/>
                </a:lnTo>
                <a:lnTo>
                  <a:pt x="11263330" y="3787795"/>
                </a:lnTo>
                <a:lnTo>
                  <a:pt x="0" y="378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4213" y="593465"/>
            <a:ext cx="15883787" cy="245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30"/>
              </a:lnSpc>
              <a:spcBef>
                <a:spcPct val="0"/>
              </a:spcBef>
            </a:pPr>
            <a:r>
              <a:rPr lang="en-US" b="true" sz="100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580796"/>
            <a:ext cx="11949832" cy="3809009"/>
          </a:xfrm>
          <a:custGeom>
            <a:avLst/>
            <a:gdLst/>
            <a:ahLst/>
            <a:cxnLst/>
            <a:rect r="r" b="b" t="t" l="l"/>
            <a:pathLst>
              <a:path h="3809009" w="11949832">
                <a:moveTo>
                  <a:pt x="0" y="0"/>
                </a:moveTo>
                <a:lnTo>
                  <a:pt x="11949832" y="0"/>
                </a:lnTo>
                <a:lnTo>
                  <a:pt x="11949832" y="3809009"/>
                </a:lnTo>
                <a:lnTo>
                  <a:pt x="0" y="380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150" y="6915394"/>
            <a:ext cx="7476459" cy="2991091"/>
          </a:xfrm>
          <a:custGeom>
            <a:avLst/>
            <a:gdLst/>
            <a:ahLst/>
            <a:cxnLst/>
            <a:rect r="r" b="b" t="t" l="l"/>
            <a:pathLst>
              <a:path h="2991091" w="7476459">
                <a:moveTo>
                  <a:pt x="0" y="0"/>
                </a:moveTo>
                <a:lnTo>
                  <a:pt x="7476458" y="0"/>
                </a:lnTo>
                <a:lnTo>
                  <a:pt x="7476458" y="2991091"/>
                </a:lnTo>
                <a:lnTo>
                  <a:pt x="0" y="2991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2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1236" y="687518"/>
            <a:ext cx="15207451" cy="12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30"/>
              </a:lnSpc>
              <a:spcBef>
                <a:spcPct val="0"/>
              </a:spcBef>
            </a:pPr>
            <a:r>
              <a:rPr lang="en-US" b="true" sz="100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942931"/>
            <a:ext cx="10868983" cy="3763889"/>
          </a:xfrm>
          <a:custGeom>
            <a:avLst/>
            <a:gdLst/>
            <a:ahLst/>
            <a:cxnLst/>
            <a:rect r="r" b="b" t="t" l="l"/>
            <a:pathLst>
              <a:path h="3763889" w="10868983">
                <a:moveTo>
                  <a:pt x="0" y="0"/>
                </a:moveTo>
                <a:lnTo>
                  <a:pt x="10868983" y="0"/>
                </a:lnTo>
                <a:lnTo>
                  <a:pt x="10868983" y="3763889"/>
                </a:lnTo>
                <a:lnTo>
                  <a:pt x="0" y="376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97683" y="7014715"/>
            <a:ext cx="5127414" cy="2984413"/>
          </a:xfrm>
          <a:custGeom>
            <a:avLst/>
            <a:gdLst/>
            <a:ahLst/>
            <a:cxnLst/>
            <a:rect r="r" b="b" t="t" l="l"/>
            <a:pathLst>
              <a:path h="2984413" w="5127414">
                <a:moveTo>
                  <a:pt x="0" y="0"/>
                </a:moveTo>
                <a:lnTo>
                  <a:pt x="5127414" y="0"/>
                </a:lnTo>
                <a:lnTo>
                  <a:pt x="5127414" y="2984413"/>
                </a:lnTo>
                <a:lnTo>
                  <a:pt x="0" y="2984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38" t="0" r="-283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7253" y="559945"/>
            <a:ext cx="15247844" cy="244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QUANTITY OF PIZZA  ORDERED.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8752" y="7210106"/>
            <a:ext cx="6289248" cy="3076894"/>
          </a:xfrm>
          <a:custGeom>
            <a:avLst/>
            <a:gdLst/>
            <a:ahLst/>
            <a:cxnLst/>
            <a:rect r="r" b="b" t="t" l="l"/>
            <a:pathLst>
              <a:path h="3076894" w="6289248">
                <a:moveTo>
                  <a:pt x="0" y="0"/>
                </a:moveTo>
                <a:lnTo>
                  <a:pt x="6289248" y="0"/>
                </a:lnTo>
                <a:lnTo>
                  <a:pt x="6289248" y="3076894"/>
                </a:lnTo>
                <a:lnTo>
                  <a:pt x="0" y="3076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7200" y="3483628"/>
            <a:ext cx="11301259" cy="3319745"/>
          </a:xfrm>
          <a:custGeom>
            <a:avLst/>
            <a:gdLst/>
            <a:ahLst/>
            <a:cxnLst/>
            <a:rect r="r" b="b" t="t" l="l"/>
            <a:pathLst>
              <a:path h="3319745" w="11301259">
                <a:moveTo>
                  <a:pt x="0" y="0"/>
                </a:moveTo>
                <a:lnTo>
                  <a:pt x="11301259" y="0"/>
                </a:lnTo>
                <a:lnTo>
                  <a:pt x="11301259" y="3319744"/>
                </a:lnTo>
                <a:lnTo>
                  <a:pt x="0" y="3319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661210"/>
            <a:ext cx="15716250" cy="243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019109"/>
            <a:ext cx="11301259" cy="5113820"/>
          </a:xfrm>
          <a:custGeom>
            <a:avLst/>
            <a:gdLst/>
            <a:ahLst/>
            <a:cxnLst/>
            <a:rect r="r" b="b" t="t" l="l"/>
            <a:pathLst>
              <a:path h="5113820" w="11301259">
                <a:moveTo>
                  <a:pt x="0" y="0"/>
                </a:moveTo>
                <a:lnTo>
                  <a:pt x="11301259" y="0"/>
                </a:lnTo>
                <a:lnTo>
                  <a:pt x="11301259" y="5113819"/>
                </a:lnTo>
                <a:lnTo>
                  <a:pt x="0" y="511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41837" y="6936139"/>
            <a:ext cx="5617463" cy="3350861"/>
          </a:xfrm>
          <a:custGeom>
            <a:avLst/>
            <a:gdLst/>
            <a:ahLst/>
            <a:cxnLst/>
            <a:rect r="r" b="b" t="t" l="l"/>
            <a:pathLst>
              <a:path h="3350861" w="5617463">
                <a:moveTo>
                  <a:pt x="0" y="0"/>
                </a:moveTo>
                <a:lnTo>
                  <a:pt x="5617463" y="0"/>
                </a:lnTo>
                <a:lnTo>
                  <a:pt x="5617463" y="3350861"/>
                </a:lnTo>
                <a:lnTo>
                  <a:pt x="0" y="335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5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6734" y="574865"/>
            <a:ext cx="15322566" cy="244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5871" y="4100410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8" y="0"/>
                </a:lnTo>
                <a:lnTo>
                  <a:pt x="11301258" y="4732403"/>
                </a:lnTo>
                <a:lnTo>
                  <a:pt x="0" y="4732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48217" y="6466611"/>
            <a:ext cx="4253908" cy="3820389"/>
          </a:xfrm>
          <a:custGeom>
            <a:avLst/>
            <a:gdLst/>
            <a:ahLst/>
            <a:cxnLst/>
            <a:rect r="r" b="b" t="t" l="l"/>
            <a:pathLst>
              <a:path h="3820389" w="4253908">
                <a:moveTo>
                  <a:pt x="0" y="0"/>
                </a:moveTo>
                <a:lnTo>
                  <a:pt x="4253908" y="0"/>
                </a:lnTo>
                <a:lnTo>
                  <a:pt x="4253908" y="3820389"/>
                </a:lnTo>
                <a:lnTo>
                  <a:pt x="0" y="3820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5875" y="488021"/>
            <a:ext cx="15716250" cy="3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DAGjZX8CIDw</dc:identifier>
  <dcterms:modified xsi:type="dcterms:W3CDTF">2011-08-01T06:04:30Z</dcterms:modified>
  <cp:revision>1</cp:revision>
  <dc:title>Pizza SaLES MYSQL PROJECT</dc:title>
</cp:coreProperties>
</file>